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7680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Valued Nutrition Canada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292608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 analysis of nutrition-focused brand engagement across demographics and markets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31520" y="3931920"/>
            <a:ext cx="1828800" cy="54864"/>
          </a:xfrm>
          <a:prstGeom prst="rect">
            <a:avLst/>
          </a:prstGeom>
          <a:solidFill>
            <a:srgbClr val="00C9A7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42976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8E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Pulse AI by IMI International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Overview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73152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73152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229,082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3152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Respondents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2034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72034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272034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Brands Tracked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0916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70916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470916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Entity Profiles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69798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69798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Canada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669798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Brands by Usage (Canada)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731520" y="128016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Visa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3200400" y="1371600"/>
            <a:ext cx="5029200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5" name="Text 3"/>
          <p:cNvSpPr/>
          <p:nvPr/>
        </p:nvSpPr>
        <p:spPr>
          <a:xfrm>
            <a:off x="8366760" y="128016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56.9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178308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Mastercard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200400" y="1874520"/>
            <a:ext cx="4985007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8" name="Text 6"/>
          <p:cNvSpPr/>
          <p:nvPr/>
        </p:nvSpPr>
        <p:spPr>
          <a:xfrm>
            <a:off x="8322567" y="178308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56.4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31520" y="228600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0" y="2377440"/>
            <a:ext cx="4145334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11" name="Text 9"/>
          <p:cNvSpPr/>
          <p:nvPr/>
        </p:nvSpPr>
        <p:spPr>
          <a:xfrm>
            <a:off x="7482894" y="228600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46.9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31520" y="278892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Netflix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00400" y="2880360"/>
            <a:ext cx="3986238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14" name="Text 12"/>
          <p:cNvSpPr/>
          <p:nvPr/>
        </p:nvSpPr>
        <p:spPr>
          <a:xfrm>
            <a:off x="7323798" y="278892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45.1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31520" y="329184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200400" y="3383280"/>
            <a:ext cx="3367531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17" name="Text 15"/>
          <p:cNvSpPr/>
          <p:nvPr/>
        </p:nvSpPr>
        <p:spPr>
          <a:xfrm>
            <a:off x="6705091" y="329184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38.1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379476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Petro-Canada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200400" y="3886200"/>
            <a:ext cx="2757663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20" name="Text 18"/>
          <p:cNvSpPr/>
          <p:nvPr/>
        </p:nvSpPr>
        <p:spPr>
          <a:xfrm>
            <a:off x="6095223" y="379476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31.2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31520" y="429768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 Canada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200400" y="4389120"/>
            <a:ext cx="2501342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23" name="Text 21"/>
          <p:cNvSpPr/>
          <p:nvPr/>
        </p:nvSpPr>
        <p:spPr>
          <a:xfrm>
            <a:off x="5838902" y="429768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28.3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31520" y="480060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Shell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200400" y="4892040"/>
            <a:ext cx="2368762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26" name="Text 24"/>
          <p:cNvSpPr/>
          <p:nvPr/>
        </p:nvSpPr>
        <p:spPr>
          <a:xfrm>
            <a:off x="5706322" y="480060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26.8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 Rankings</a:t>
            </a:r>
            <a:endParaRPr lang="en-US" sz="2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188720"/>
          <a:ext cx="7680960" cy="914400"/>
        </p:xfrm>
        <a:graphic>
          <a:graphicData uri="http://schemas.openxmlformats.org/drawingml/2006/table">
            <a:tbl>
              <a:tblPr/>
              <a:tblGrid>
                <a:gridCol w="1920240"/>
                <a:gridCol w="1920240"/>
                <a:gridCol w="1920240"/>
                <a:gridCol w="1920240"/>
              </a:tblGrid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Rank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Brand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Usage 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Respondents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Visa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56.9%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34032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Mastercard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56.4%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33779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YouTube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46.9%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28063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Netflix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45.1%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27020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Interac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38.1%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22812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Petro-Canada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31.2%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18662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Air Canada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28.3%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16956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Shell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26.8%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16044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914400" y="1280160"/>
            <a:ext cx="73152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Visa leads with 56.9% usage among Canadian respondents</a:t>
            </a:r>
            <a:endParaRPr lang="en-US" sz="14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229,082 total respondents across tracked brands</a:t>
            </a:r>
            <a:endParaRPr lang="en-US" sz="14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entity profiles available for deep-dive analysis</a:t>
            </a:r>
            <a:endParaRPr lang="en-US" sz="14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Visa leads Mastercard by 0.5 percentage points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64592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292608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more insights, visit pulseimi.com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0" y="3840480"/>
            <a:ext cx="1828800" cy="54864"/>
          </a:xfrm>
          <a:prstGeom prst="rect">
            <a:avLst/>
          </a:prstGeom>
          <a:solidFill>
            <a:srgbClr val="00C9A7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420624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E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pulseimi.com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Valued Nutrition Canada</dc:title>
  <dc:subject>PptxGenJS Presentation</dc:subject>
  <dc:creator>Pulse AI by IMI International</dc:creator>
  <cp:lastModifiedBy>Pulse AI by IMI International</cp:lastModifiedBy>
  <cp:revision>1</cp:revision>
  <dcterms:created xsi:type="dcterms:W3CDTF">2026-05-23T05:43:43Z</dcterms:created>
  <dcterms:modified xsi:type="dcterms:W3CDTF">2026-05-23T05:43:43Z</dcterms:modified>
</cp:coreProperties>
</file>