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Soccer Fans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dive into professional soccer fan demographics, brand affinities, and media consumption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 AI by IMI International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 Base Overview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 Categories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2034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2034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2034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Passion Points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70916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Category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69798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9798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9798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Category %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Purchase Categories — MLS/Soccer Fans (US)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Passion Points — MLS/Soccer Fans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 Demographics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Dimension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% of Fans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purchase category data available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passion point data available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demographic data points across age, gender, and income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category data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more insights, visit pulseimi.com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84048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pulseimi.com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 Soccer Fans</dc:title>
  <dc:subject>PptxGenJS Presentation</dc:subject>
  <dc:creator>Pulse AI by IMI International</dc:creator>
  <cp:lastModifiedBy>Pulse AI by IMI International</cp:lastModifiedBy>
  <cp:revision>1</cp:revision>
  <dcterms:created xsi:type="dcterms:W3CDTF">2026-07-10T16:03:26Z</dcterms:created>
  <dcterms:modified xsi:type="dcterms:W3CDTF">2026-07-10T16:03:26Z</dcterms:modified>
</cp:coreProperties>
</file>